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d4318b6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d4318b6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d4318b6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d4318b6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d4318b6f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d4318b6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d4318b6f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ad4318b6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784b04c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784b04c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d4318b6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ad4318b6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d4318b6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d4318b6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784b04c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784b04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d4318b6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d4318b6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ad4318b6f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ad4318b6f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d4318b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d4318b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d4318b6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d4318b6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d4318b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d4318b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d4318b6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d4318b6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d4318b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d4318b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d4318b6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ad4318b6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d4318b6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ad4318b6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d4318b6f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d4318b6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d4318b6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d4318b6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Programiranje u Python-u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PETLJA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13" y="1572051"/>
            <a:ext cx="8347974" cy="26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87" y="90563"/>
            <a:ext cx="7287425" cy="49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13" y="152400"/>
            <a:ext cx="65783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ZADACI  ZA RAD NA ČASU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297500" y="1786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Ispisati brojeve od 1 do 100.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Ispisati 10 puta rečenicu: “Danas je lijep dan.”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Omogućiti unos prirodnog broja. Ispisati sumu brojeva, u intervalu od 0 do unesenog broja, koji su djeljivi sa 7.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PETLJA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8" y="1307850"/>
            <a:ext cx="817453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PETLJA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petlja je dosta jednostavna petlja koja samo  omogućava  ponavljanje kada je određeni uslov ispunjen.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Uslov u while petlji može biti određen operatorima (kao u if-  else blokovima): operatori poređenja, logički operatori i  aritmetički operatori.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Podložnost logičkim greškama.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1297500" y="62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ZADACI  ZA RAD NA ČASU</a:t>
            </a:r>
            <a:endParaRPr sz="3600"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1297500" y="1786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Unijeti neki broj. Napisati program koji ispisuje u obrnutom redoslijedu brojeve od unesenog broja do nule.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Napisati program koji računa aritmetičku sredinu proizvoljnog broja unesenih brojeva.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00" y="152400"/>
            <a:ext cx="64706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PONAVLJANJE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Ispisi i varijable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Relacijski operatori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input()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Tipovi podataka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Pretvaranja iz jednog tipa u drugi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if-else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elif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525" y="597950"/>
            <a:ext cx="3962601" cy="21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59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PETLJE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26" y="1153400"/>
            <a:ext cx="5909759" cy="3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12126" l="0" r="0" t="0"/>
          <a:stretch/>
        </p:blipFill>
        <p:spPr>
          <a:xfrm>
            <a:off x="1693613" y="23888"/>
            <a:ext cx="5756774" cy="50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PETLJE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Programske strukture koje omogućavaju višestruko ponavljanje određenog dijela programskog koda (u našem slučaju </a:t>
            </a:r>
            <a:r>
              <a:rPr i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bloka koda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Ukoliko je uslov ispunjen – ponavlja se određeni blok koda zadani broj puta.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Obično petlje sadrže i brojač, koji broji koliko puta će se petlja  ponoviti.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Dvije vrste petlji – </a:t>
            </a: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while.</a:t>
            </a:r>
            <a:endParaRPr b="1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FUNKCIJA </a:t>
            </a:r>
            <a:r>
              <a:rPr b="1"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range()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Generiše u programu interni niz brojeva.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Početak, kraj i korak niza brojeva se mogu zadati kao  argumenti funkcije.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Koristi se najviše kod petlji jer time govori koliko puta se petlja izvršava.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Funkcija sama ne znači ništa, tek pri kombinaciji sa petljama  ima primjenu.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00" y="105138"/>
            <a:ext cx="7410200" cy="49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88" y="152400"/>
            <a:ext cx="83718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75" y="152400"/>
            <a:ext cx="75844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